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9" r:id="rId3"/>
    <p:sldId id="260" r:id="rId4"/>
    <p:sldId id="261" r:id="rId5"/>
    <p:sldId id="263" r:id="rId6"/>
    <p:sldId id="264" r:id="rId7"/>
    <p:sldId id="266" r:id="rId8"/>
    <p:sldId id="267" r:id="rId9"/>
    <p:sldId id="268" r:id="rId10"/>
    <p:sldId id="269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1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0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201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93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707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1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07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73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53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549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02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B974C-041F-4738-9F72-95B230FC49AA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BC169-2291-4618-B1A3-159EC3248C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97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1;p16"/>
          <p:cNvSpPr txBox="1"/>
          <p:nvPr/>
        </p:nvSpPr>
        <p:spPr>
          <a:xfrm>
            <a:off x="237600" y="4952317"/>
            <a:ext cx="66204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저는 잠이 없는 개발자입니다</a:t>
            </a:r>
            <a:r>
              <a:rPr lang="en-US" altLang="ko-KR" sz="16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.</a:t>
            </a:r>
            <a:endParaRPr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82;p16"/>
          <p:cNvSpPr txBox="1"/>
          <p:nvPr/>
        </p:nvSpPr>
        <p:spPr>
          <a:xfrm>
            <a:off x="674400" y="3644292"/>
            <a:ext cx="57468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Gothic A1 Black" pitchFamily="2" charset="-127"/>
                <a:sym typeface="Montserrat"/>
              </a:rPr>
              <a:t>Portfolio</a:t>
            </a:r>
            <a:endParaRPr sz="60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Black" pitchFamily="2" charset="-127"/>
              <a:sym typeface="Montserrat"/>
            </a:endParaRPr>
          </a:p>
        </p:txBody>
      </p:sp>
      <p:sp>
        <p:nvSpPr>
          <p:cNvPr id="6" name="Google Shape;83;p16"/>
          <p:cNvSpPr txBox="1"/>
          <p:nvPr/>
        </p:nvSpPr>
        <p:spPr>
          <a:xfrm rot="5400000">
            <a:off x="6009300" y="776891"/>
            <a:ext cx="7731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+mj-ea"/>
                <a:ea typeface="+mj-ea"/>
                <a:cs typeface="Gothic A1" pitchFamily="2" charset="-127"/>
                <a:sym typeface="Montserrat"/>
              </a:rPr>
              <a:t>202</a:t>
            </a:r>
            <a:r>
              <a:rPr lang="en-US" sz="1600" dirty="0">
                <a:latin typeface="+mj-ea"/>
                <a:ea typeface="+mj-ea"/>
                <a:cs typeface="Gothic A1" pitchFamily="2" charset="-127"/>
                <a:sym typeface="Montserrat"/>
              </a:rPr>
              <a:t>2</a:t>
            </a:r>
            <a:endParaRPr sz="1600" dirty="0">
              <a:solidFill>
                <a:schemeClr val="tx1"/>
              </a:solidFill>
              <a:latin typeface="+mj-ea"/>
              <a:ea typeface="+mj-ea"/>
              <a:cs typeface="Gothic A1" pitchFamily="2" charset="-127"/>
              <a:sym typeface="Montserrat"/>
            </a:endParaRPr>
          </a:p>
        </p:txBody>
      </p:sp>
      <p:sp>
        <p:nvSpPr>
          <p:cNvPr id="7" name="Google Shape;84;p16"/>
          <p:cNvSpPr/>
          <p:nvPr/>
        </p:nvSpPr>
        <p:spPr>
          <a:xfrm>
            <a:off x="427250" y="482291"/>
            <a:ext cx="914400" cy="1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" name="Google Shape;85;p16"/>
          <p:cNvSpPr txBox="1"/>
          <p:nvPr/>
        </p:nvSpPr>
        <p:spPr>
          <a:xfrm rot="-5400000">
            <a:off x="314450" y="9206019"/>
            <a:ext cx="446100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Noto Sans KR" panose="020B0500000000000000" pitchFamily="34" charset="-128"/>
                <a:ea typeface="HY견고딕" panose="02030600000101010101" pitchFamily="18" charset="-127"/>
                <a:cs typeface="Montserrat"/>
                <a:sym typeface="Montserrat"/>
              </a:rPr>
              <a:t>By.</a:t>
            </a:r>
            <a:endParaRPr sz="16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9" name="Google Shape;86;p16"/>
          <p:cNvSpPr txBox="1"/>
          <p:nvPr/>
        </p:nvSpPr>
        <p:spPr>
          <a:xfrm rot="-5400000">
            <a:off x="-378264" y="8068880"/>
            <a:ext cx="1831528" cy="2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  <a:cs typeface="Montserrat"/>
                <a:sym typeface="Montserrat"/>
              </a:rPr>
              <a:t>박지하</a:t>
            </a:r>
            <a:endParaRPr sz="16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" name="Google Shape;87;p16"/>
          <p:cNvSpPr/>
          <p:nvPr/>
        </p:nvSpPr>
        <p:spPr>
          <a:xfrm>
            <a:off x="5443772" y="9539310"/>
            <a:ext cx="914400" cy="1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036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21"/>
          <p:cNvSpPr txBox="1"/>
          <p:nvPr/>
        </p:nvSpPr>
        <p:spPr>
          <a:xfrm>
            <a:off x="360000" y="360002"/>
            <a:ext cx="53672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Argandion</a:t>
            </a:r>
            <a:endParaRPr sz="1600" b="1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196;p21"/>
          <p:cNvSpPr/>
          <p:nvPr/>
        </p:nvSpPr>
        <p:spPr>
          <a:xfrm>
            <a:off x="360000" y="832236"/>
            <a:ext cx="620048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706636"/>
              </p:ext>
            </p:extLst>
          </p:nvPr>
        </p:nvGraphicFramePr>
        <p:xfrm>
          <a:off x="359838" y="1676771"/>
          <a:ext cx="6200619" cy="21966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기획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시스템 담당 개발자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참 여 인 원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기 여 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총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6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20%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활 용 기 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Unity 3D, C#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기능 사이를 연결해주는 시스템 매니저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플레이어 동작을 관리하는 플레이어 시스템 개발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https://github.com/bgpjh/Argandion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7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4" y="1055382"/>
            <a:ext cx="6193844" cy="25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Unity 3D 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엔진을 기반으로 한 힐링 게임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 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플레이어는 숲을 정화하고 농사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낚시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사냥 등의 다양한 활동을 할 수 있으며 계절의 변화를 보면서 천천히 즐길 수 있도록 구성한 게임</a:t>
            </a:r>
            <a:endParaRPr sz="105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8" name="Google Shape;110;p18">
            <a:extLst>
              <a:ext uri="{FF2B5EF4-FFF2-40B4-BE49-F238E27FC236}">
                <a16:creationId xmlns:a16="http://schemas.microsoft.com/office/drawing/2014/main" id="{55657163-72B9-A04F-98CF-7675D2FB7874}"/>
              </a:ext>
            </a:extLst>
          </p:cNvPr>
          <p:cNvSpPr txBox="1"/>
          <p:nvPr/>
        </p:nvSpPr>
        <p:spPr>
          <a:xfrm>
            <a:off x="360363" y="4282458"/>
            <a:ext cx="6200062" cy="47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플레이어 시스템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이동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행동 관련 기능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체력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기력 회복 및 소모 시스템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기절 시스템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장비의 장착 및 다른 물체와의 상호작용 시스템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환경에 따라 영향을 받는 시스템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필드의 자원 획득 시스템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endParaRPr lang="en-US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lvl="0">
              <a:lnSpc>
                <a:spcPct val="120000"/>
              </a:lnSpc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시스템 매니저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시간이 흐름에 따라 낮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밤이 바뀌고 일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/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월이 지나는 시스템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다른 시스템을 서로 연결시켜주는 기능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건물 건설에 따른 지역 정화 시스템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농사 시스템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꽃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정령의 버프 시스템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필드의 자원 생성 시스템 구현</a:t>
            </a:r>
            <a:endParaRPr lang="en-US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179604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8"/>
          <p:cNvSpPr txBox="1"/>
          <p:nvPr/>
        </p:nvSpPr>
        <p:spPr>
          <a:xfrm>
            <a:off x="360000" y="350149"/>
            <a:ext cx="3092852" cy="105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안녕하세요</a:t>
            </a:r>
            <a:r>
              <a:rPr lang="en-US" altLang="ko-KR" sz="24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저는 </a:t>
            </a:r>
            <a:r>
              <a:rPr lang="ko-KR" altLang="en-US" sz="2400" b="1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박지하입니다</a:t>
            </a:r>
            <a:r>
              <a:rPr lang="en-US" altLang="ko-KR" sz="24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</a:t>
            </a:r>
            <a:endParaRPr sz="2400" b="1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" name="Google Shape;110;p18"/>
          <p:cNvSpPr txBox="1"/>
          <p:nvPr/>
        </p:nvSpPr>
        <p:spPr>
          <a:xfrm>
            <a:off x="360364" y="1466613"/>
            <a:ext cx="3092524" cy="19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1997.08.28</a:t>
            </a:r>
            <a:endParaRPr sz="105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7" name="Google Shape;117;p18"/>
          <p:cNvSpPr txBox="1"/>
          <p:nvPr/>
        </p:nvSpPr>
        <p:spPr>
          <a:xfrm>
            <a:off x="360000" y="2627241"/>
            <a:ext cx="6170324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b="1" spc="-12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저는 </a:t>
            </a: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잠</a:t>
            </a:r>
            <a:r>
              <a:rPr lang="ko-KR" altLang="en-US" sz="1200" b="1" spc="-12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이 </a:t>
            </a:r>
            <a:r>
              <a:rPr lang="ko-KR" altLang="en-US" sz="12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없는 개발자</a:t>
            </a: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입니다</a:t>
            </a:r>
            <a:r>
              <a:rPr lang="en-US" altLang="ko-KR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.</a:t>
            </a:r>
          </a:p>
        </p:txBody>
      </p:sp>
      <p:sp>
        <p:nvSpPr>
          <p:cNvPr id="8" name="Google Shape;110;p18">
            <a:extLst>
              <a:ext uri="{FF2B5EF4-FFF2-40B4-BE49-F238E27FC236}">
                <a16:creationId xmlns:a16="http://schemas.microsoft.com/office/drawing/2014/main" id="{7952EFB5-72AA-3547-BBCD-ECA51318D51D}"/>
              </a:ext>
            </a:extLst>
          </p:cNvPr>
          <p:cNvSpPr txBox="1"/>
          <p:nvPr/>
        </p:nvSpPr>
        <p:spPr>
          <a:xfrm>
            <a:off x="360364" y="1717985"/>
            <a:ext cx="4914472" cy="19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bgpjh97@gmail.com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/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01032664396</a:t>
            </a:r>
            <a:endParaRPr sz="105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9" name="Google Shape;110;p18">
            <a:extLst>
              <a:ext uri="{FF2B5EF4-FFF2-40B4-BE49-F238E27FC236}">
                <a16:creationId xmlns:a16="http://schemas.microsoft.com/office/drawing/2014/main" id="{8EFA65E5-C7F7-FA40-A5FC-EE6011A1C47F}"/>
              </a:ext>
            </a:extLst>
          </p:cNvPr>
          <p:cNvSpPr txBox="1"/>
          <p:nvPr/>
        </p:nvSpPr>
        <p:spPr>
          <a:xfrm>
            <a:off x="360363" y="2987807"/>
            <a:ext cx="6185580" cy="106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4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저는 사용자 입장에서 화면을 구성하는 것을 좋아합니다</a:t>
            </a:r>
            <a:r>
              <a:rPr lang="en-US" altLang="ko-KR" sz="14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sz="14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개발은 자기가 </a:t>
            </a:r>
            <a:r>
              <a:rPr lang="ko-KR" altLang="en-US" sz="1400" spc="-120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사용하는게</a:t>
            </a:r>
            <a:r>
              <a:rPr lang="ko-KR" altLang="en-US" sz="14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목적이 아닌 사용자가 사용하기 편하고 쉬운 프로그램을 만들어야 한다고 생각하기 때문입니다</a:t>
            </a:r>
            <a:r>
              <a:rPr lang="en-US" altLang="ko-KR" sz="14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4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따라서 사용자와 소통할 수 있는 작업을 선호합니다</a:t>
            </a:r>
            <a:r>
              <a:rPr lang="en-US" altLang="ko-KR" sz="1400" spc="-12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4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0" name="Google Shape;114;p18">
            <a:extLst>
              <a:ext uri="{FF2B5EF4-FFF2-40B4-BE49-F238E27FC236}">
                <a16:creationId xmlns:a16="http://schemas.microsoft.com/office/drawing/2014/main" id="{428191FB-EDE4-D34B-B831-A5BC30EB4F6B}"/>
              </a:ext>
            </a:extLst>
          </p:cNvPr>
          <p:cNvSpPr/>
          <p:nvPr/>
        </p:nvSpPr>
        <p:spPr>
          <a:xfrm>
            <a:off x="360000" y="2276482"/>
            <a:ext cx="6185998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11" name="Google Shape;133;p18">
            <a:extLst>
              <a:ext uri="{FF2B5EF4-FFF2-40B4-BE49-F238E27FC236}">
                <a16:creationId xmlns:a16="http://schemas.microsoft.com/office/drawing/2014/main" id="{4008FD27-9CE5-FC40-8EAA-02A87BAFD4CC}"/>
              </a:ext>
            </a:extLst>
          </p:cNvPr>
          <p:cNvSpPr/>
          <p:nvPr/>
        </p:nvSpPr>
        <p:spPr>
          <a:xfrm>
            <a:off x="359313" y="4316782"/>
            <a:ext cx="6185998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12" name="Google Shape;117;p18">
            <a:extLst>
              <a:ext uri="{FF2B5EF4-FFF2-40B4-BE49-F238E27FC236}">
                <a16:creationId xmlns:a16="http://schemas.microsoft.com/office/drawing/2014/main" id="{C4A304EF-703C-0E45-AAF0-122695BAFC05}"/>
              </a:ext>
            </a:extLst>
          </p:cNvPr>
          <p:cNvSpPr txBox="1"/>
          <p:nvPr/>
        </p:nvSpPr>
        <p:spPr>
          <a:xfrm>
            <a:off x="360362" y="5347593"/>
            <a:ext cx="1302191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주요 기술</a:t>
            </a:r>
            <a:endParaRPr lang="en-US" altLang="ko-KR" sz="12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3" name="Google Shape;110;p18">
            <a:extLst>
              <a:ext uri="{FF2B5EF4-FFF2-40B4-BE49-F238E27FC236}">
                <a16:creationId xmlns:a16="http://schemas.microsoft.com/office/drawing/2014/main" id="{E264A4F6-FE95-A54B-A8B7-444C55337B82}"/>
              </a:ext>
            </a:extLst>
          </p:cNvPr>
          <p:cNvSpPr txBox="1"/>
          <p:nvPr/>
        </p:nvSpPr>
        <p:spPr>
          <a:xfrm>
            <a:off x="1800225" y="5348201"/>
            <a:ext cx="4882858" cy="28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JavaScript, React, Unity, Python</a:t>
            </a:r>
            <a:endParaRPr sz="12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4" name="Google Shape;117;p18">
            <a:extLst>
              <a:ext uri="{FF2B5EF4-FFF2-40B4-BE49-F238E27FC236}">
                <a16:creationId xmlns:a16="http://schemas.microsoft.com/office/drawing/2014/main" id="{8480C03B-2754-C44B-879C-830D564A1D08}"/>
              </a:ext>
            </a:extLst>
          </p:cNvPr>
          <p:cNvSpPr txBox="1"/>
          <p:nvPr/>
        </p:nvSpPr>
        <p:spPr>
          <a:xfrm>
            <a:off x="360362" y="6452975"/>
            <a:ext cx="1302191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학력</a:t>
            </a:r>
            <a:endParaRPr lang="en-US" altLang="ko-KR" sz="12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5" name="Google Shape;110;p18">
            <a:extLst>
              <a:ext uri="{FF2B5EF4-FFF2-40B4-BE49-F238E27FC236}">
                <a16:creationId xmlns:a16="http://schemas.microsoft.com/office/drawing/2014/main" id="{D4525AE4-00A0-AA4D-A911-46F97470F77F}"/>
              </a:ext>
            </a:extLst>
          </p:cNvPr>
          <p:cNvSpPr txBox="1"/>
          <p:nvPr/>
        </p:nvSpPr>
        <p:spPr>
          <a:xfrm>
            <a:off x="1800225" y="6776128"/>
            <a:ext cx="488285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전자공학부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2016 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입학 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2022 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졸업</a:t>
            </a:r>
            <a:endParaRPr sz="105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6" name="Google Shape;117;p18">
            <a:extLst>
              <a:ext uri="{FF2B5EF4-FFF2-40B4-BE49-F238E27FC236}">
                <a16:creationId xmlns:a16="http://schemas.microsoft.com/office/drawing/2014/main" id="{72DC631A-5F86-FB4E-8504-80016E8DF5BA}"/>
              </a:ext>
            </a:extLst>
          </p:cNvPr>
          <p:cNvSpPr txBox="1"/>
          <p:nvPr/>
        </p:nvSpPr>
        <p:spPr>
          <a:xfrm>
            <a:off x="1803417" y="6454977"/>
            <a:ext cx="4879652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경북대학교</a:t>
            </a:r>
            <a:endParaRPr lang="en-US" altLang="ko-KR"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7" name="Google Shape;133;p18">
            <a:extLst>
              <a:ext uri="{FF2B5EF4-FFF2-40B4-BE49-F238E27FC236}">
                <a16:creationId xmlns:a16="http://schemas.microsoft.com/office/drawing/2014/main" id="{7D0A409E-B084-3048-BE4F-87A4E80AE2D1}"/>
              </a:ext>
            </a:extLst>
          </p:cNvPr>
          <p:cNvSpPr/>
          <p:nvPr/>
        </p:nvSpPr>
        <p:spPr>
          <a:xfrm>
            <a:off x="359313" y="6055555"/>
            <a:ext cx="6185998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18" name="Google Shape;117;p18">
            <a:extLst>
              <a:ext uri="{FF2B5EF4-FFF2-40B4-BE49-F238E27FC236}">
                <a16:creationId xmlns:a16="http://schemas.microsoft.com/office/drawing/2014/main" id="{8517C61E-D5ED-7E49-8193-B0E2210F6AC1}"/>
              </a:ext>
            </a:extLst>
          </p:cNvPr>
          <p:cNvSpPr txBox="1"/>
          <p:nvPr/>
        </p:nvSpPr>
        <p:spPr>
          <a:xfrm>
            <a:off x="360362" y="7784316"/>
            <a:ext cx="1856100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b="1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깃허브</a:t>
            </a: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-US" altLang="ko-KR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/</a:t>
            </a: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ko-KR" altLang="en-US" sz="1200" b="1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기술블로그</a:t>
            </a:r>
            <a:endParaRPr lang="en-US" altLang="ko-KR" sz="12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9" name="Google Shape;117;p18">
            <a:extLst>
              <a:ext uri="{FF2B5EF4-FFF2-40B4-BE49-F238E27FC236}">
                <a16:creationId xmlns:a16="http://schemas.microsoft.com/office/drawing/2014/main" id="{B026DCA9-D3BE-FF42-99D7-EFF598FC8BBC}"/>
              </a:ext>
            </a:extLst>
          </p:cNvPr>
          <p:cNvSpPr txBox="1"/>
          <p:nvPr/>
        </p:nvSpPr>
        <p:spPr>
          <a:xfrm>
            <a:off x="359314" y="8176327"/>
            <a:ext cx="4879652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spc="-12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깃허브</a:t>
            </a:r>
            <a:r>
              <a:rPr lang="ko-KR" altLang="en-US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 </a:t>
            </a:r>
            <a:r>
              <a:rPr lang="en-US" altLang="ko-KR" sz="12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– https://github.com/bgpjh</a:t>
            </a:r>
            <a:endParaRPr lang="en-US" altLang="ko-KR"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0" name="Google Shape;133;p18">
            <a:extLst>
              <a:ext uri="{FF2B5EF4-FFF2-40B4-BE49-F238E27FC236}">
                <a16:creationId xmlns:a16="http://schemas.microsoft.com/office/drawing/2014/main" id="{EA0385C1-16F0-474C-96F5-F27D169D0D26}"/>
              </a:ext>
            </a:extLst>
          </p:cNvPr>
          <p:cNvSpPr/>
          <p:nvPr/>
        </p:nvSpPr>
        <p:spPr>
          <a:xfrm>
            <a:off x="359313" y="7376957"/>
            <a:ext cx="6185998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22" name="Google Shape;117;p18">
            <a:extLst>
              <a:ext uri="{FF2B5EF4-FFF2-40B4-BE49-F238E27FC236}">
                <a16:creationId xmlns:a16="http://schemas.microsoft.com/office/drawing/2014/main" id="{EA9398BE-4C91-9B4C-8825-6A9975E40AF6}"/>
              </a:ext>
            </a:extLst>
          </p:cNvPr>
          <p:cNvSpPr txBox="1"/>
          <p:nvPr/>
        </p:nvSpPr>
        <p:spPr>
          <a:xfrm>
            <a:off x="360362" y="4808360"/>
            <a:ext cx="1302191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희망 직무</a:t>
            </a:r>
            <a:endParaRPr lang="en-US" altLang="ko-KR" sz="1200" b="1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3" name="Google Shape;117;p18">
            <a:extLst>
              <a:ext uri="{FF2B5EF4-FFF2-40B4-BE49-F238E27FC236}">
                <a16:creationId xmlns:a16="http://schemas.microsoft.com/office/drawing/2014/main" id="{41917434-9E9F-C441-8848-4440F0FF593A}"/>
              </a:ext>
            </a:extLst>
          </p:cNvPr>
          <p:cNvSpPr txBox="1"/>
          <p:nvPr/>
        </p:nvSpPr>
        <p:spPr>
          <a:xfrm>
            <a:off x="1800225" y="4593571"/>
            <a:ext cx="4882858" cy="429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2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프론트엔드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엔지니어</a:t>
            </a:r>
            <a:endParaRPr lang="en-US" altLang="ko-KR" sz="1200" spc="-12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기획자</a:t>
            </a:r>
            <a:endParaRPr lang="en-US" altLang="ko-KR" sz="12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시스템 엔지니어</a:t>
            </a:r>
            <a:endParaRPr lang="en-US" altLang="ko-KR" sz="12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  <a:p>
            <a:pPr lvl="0">
              <a:lnSpc>
                <a:spcPct val="115000"/>
              </a:lnSpc>
            </a:pPr>
            <a:endParaRPr lang="en-US" altLang="ko-KR" sz="12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2698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8">
            <a:extLst>
              <a:ext uri="{FF2B5EF4-FFF2-40B4-BE49-F238E27FC236}">
                <a16:creationId xmlns:a16="http://schemas.microsoft.com/office/drawing/2014/main" id="{D8874F2C-1BE6-DB46-9712-AB0D48EE3136}"/>
              </a:ext>
            </a:extLst>
          </p:cNvPr>
          <p:cNvSpPr txBox="1"/>
          <p:nvPr/>
        </p:nvSpPr>
        <p:spPr>
          <a:xfrm>
            <a:off x="360001" y="365622"/>
            <a:ext cx="1216842" cy="29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</a:t>
            </a:r>
            <a:endParaRPr b="1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" name="Google Shape;110;p18">
            <a:extLst>
              <a:ext uri="{FF2B5EF4-FFF2-40B4-BE49-F238E27FC236}">
                <a16:creationId xmlns:a16="http://schemas.microsoft.com/office/drawing/2014/main" id="{A0857958-1FAB-854A-A992-20FE0D9D805B}"/>
              </a:ext>
            </a:extLst>
          </p:cNvPr>
          <p:cNvSpPr txBox="1"/>
          <p:nvPr/>
        </p:nvSpPr>
        <p:spPr>
          <a:xfrm>
            <a:off x="366634" y="1355745"/>
            <a:ext cx="4561673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9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2022.07-2022.08</a:t>
            </a:r>
            <a:endParaRPr sz="9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" name="Google Shape;117;p18">
            <a:extLst>
              <a:ext uri="{FF2B5EF4-FFF2-40B4-BE49-F238E27FC236}">
                <a16:creationId xmlns:a16="http://schemas.microsoft.com/office/drawing/2014/main" id="{07C915A0-62E0-8D49-B679-E3B70843E612}"/>
              </a:ext>
            </a:extLst>
          </p:cNvPr>
          <p:cNvSpPr txBox="1"/>
          <p:nvPr/>
        </p:nvSpPr>
        <p:spPr>
          <a:xfrm>
            <a:off x="369826" y="1034594"/>
            <a:ext cx="4558678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4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PECOMMEND</a:t>
            </a:r>
            <a:endParaRPr lang="en-US" altLang="ko-KR" sz="14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7" name="Google Shape;110;p18">
            <a:extLst>
              <a:ext uri="{FF2B5EF4-FFF2-40B4-BE49-F238E27FC236}">
                <a16:creationId xmlns:a16="http://schemas.microsoft.com/office/drawing/2014/main" id="{E3C0812A-48A6-074D-9745-BBDC08D1A901}"/>
              </a:ext>
            </a:extLst>
          </p:cNvPr>
          <p:cNvSpPr txBox="1"/>
          <p:nvPr/>
        </p:nvSpPr>
        <p:spPr>
          <a:xfrm>
            <a:off x="366634" y="1638302"/>
            <a:ext cx="5772909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사용자들의 선호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비선호를 기반으로 비슷한 취향의 유저들의 향수 선호를 알려주는 향수 추천 커뮤니티 사이트를 개발하였습니다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프론트엔드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개발자로서 </a:t>
            </a:r>
            <a:r>
              <a:rPr lang="ko-KR" altLang="en-US" sz="11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리액트를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사용하여 게시판과 향수 테스트 페이지의 개발을 주로 담당하였습니다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8" name="Google Shape;110;p18">
            <a:extLst>
              <a:ext uri="{FF2B5EF4-FFF2-40B4-BE49-F238E27FC236}">
                <a16:creationId xmlns:a16="http://schemas.microsoft.com/office/drawing/2014/main" id="{9E12D308-EE72-9044-92B3-30831DCAEDA6}"/>
              </a:ext>
            </a:extLst>
          </p:cNvPr>
          <p:cNvSpPr txBox="1"/>
          <p:nvPr/>
        </p:nvSpPr>
        <p:spPr>
          <a:xfrm>
            <a:off x="366634" y="2391354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-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커뮤니티 게시판 구성 및 기능 구현</a:t>
            </a:r>
            <a:endParaRPr sz="11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0" name="Google Shape;110;p18">
            <a:extLst>
              <a:ext uri="{FF2B5EF4-FFF2-40B4-BE49-F238E27FC236}">
                <a16:creationId xmlns:a16="http://schemas.microsoft.com/office/drawing/2014/main" id="{66A2EB33-EE96-614B-B0AA-47D93D1ED9FF}"/>
              </a:ext>
            </a:extLst>
          </p:cNvPr>
          <p:cNvSpPr txBox="1"/>
          <p:nvPr/>
        </p:nvSpPr>
        <p:spPr>
          <a:xfrm>
            <a:off x="366634" y="3099514"/>
            <a:ext cx="4561673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CSS, React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1" name="Google Shape;133;p18">
            <a:extLst>
              <a:ext uri="{FF2B5EF4-FFF2-40B4-BE49-F238E27FC236}">
                <a16:creationId xmlns:a16="http://schemas.microsoft.com/office/drawing/2014/main" id="{C5BBDDA5-7794-5044-A3C8-80D6FFCA96CC}"/>
              </a:ext>
            </a:extLst>
          </p:cNvPr>
          <p:cNvSpPr/>
          <p:nvPr/>
        </p:nvSpPr>
        <p:spPr>
          <a:xfrm>
            <a:off x="366634" y="3692712"/>
            <a:ext cx="5779095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Google Shape;110;p18">
            <a:extLst>
              <a:ext uri="{FF2B5EF4-FFF2-40B4-BE49-F238E27FC236}">
                <a16:creationId xmlns:a16="http://schemas.microsoft.com/office/drawing/2014/main" id="{7E180B99-C06A-2B40-B68F-C1C636C73782}"/>
              </a:ext>
            </a:extLst>
          </p:cNvPr>
          <p:cNvSpPr txBox="1"/>
          <p:nvPr/>
        </p:nvSpPr>
        <p:spPr>
          <a:xfrm>
            <a:off x="366634" y="2659421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-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향수 테스트 페이지 구성 및 기능 구현</a:t>
            </a:r>
            <a:endParaRPr sz="11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3" name="Google Shape;110;p18">
            <a:extLst>
              <a:ext uri="{FF2B5EF4-FFF2-40B4-BE49-F238E27FC236}">
                <a16:creationId xmlns:a16="http://schemas.microsoft.com/office/drawing/2014/main" id="{22A5AF3F-7483-3243-9A14-017AE006DCA3}"/>
              </a:ext>
            </a:extLst>
          </p:cNvPr>
          <p:cNvSpPr txBox="1"/>
          <p:nvPr/>
        </p:nvSpPr>
        <p:spPr>
          <a:xfrm>
            <a:off x="366634" y="4350965"/>
            <a:ext cx="4561673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9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2022.09-2022.10</a:t>
            </a:r>
            <a:endParaRPr sz="9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4" name="Google Shape;117;p18">
            <a:extLst>
              <a:ext uri="{FF2B5EF4-FFF2-40B4-BE49-F238E27FC236}">
                <a16:creationId xmlns:a16="http://schemas.microsoft.com/office/drawing/2014/main" id="{D1D1A2E9-7B97-4D4A-9D58-82821088CF1C}"/>
              </a:ext>
            </a:extLst>
          </p:cNvPr>
          <p:cNvSpPr txBox="1"/>
          <p:nvPr/>
        </p:nvSpPr>
        <p:spPr>
          <a:xfrm>
            <a:off x="369826" y="4029814"/>
            <a:ext cx="4558678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4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탐정 </a:t>
            </a:r>
            <a:r>
              <a:rPr lang="en-US" altLang="ko-KR" sz="14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: </a:t>
            </a:r>
            <a:r>
              <a:rPr lang="ko-KR" altLang="en-US" sz="14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렌즈 속 비밀</a:t>
            </a:r>
            <a:endParaRPr lang="en-US" altLang="ko-KR" sz="14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15" name="Google Shape;110;p18">
            <a:extLst>
              <a:ext uri="{FF2B5EF4-FFF2-40B4-BE49-F238E27FC236}">
                <a16:creationId xmlns:a16="http://schemas.microsoft.com/office/drawing/2014/main" id="{24D4685A-6E77-D448-9A85-EDAB7A166FE8}"/>
              </a:ext>
            </a:extLst>
          </p:cNvPr>
          <p:cNvSpPr txBox="1"/>
          <p:nvPr/>
        </p:nvSpPr>
        <p:spPr>
          <a:xfrm>
            <a:off x="366634" y="4633522"/>
            <a:ext cx="5772909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이미지 사물 인식 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AI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를 기반으로 한 모바일 추리 게임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사진을 찍어 서버에 </a:t>
            </a:r>
            <a:r>
              <a:rPr lang="ko-KR" altLang="en-US" sz="11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전송함으로서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스토리 진행에 도움이 되는 단서를 획득할 수 있다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 </a:t>
            </a:r>
            <a:r>
              <a:rPr lang="ko-KR" altLang="en-US" sz="11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프론트엔드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개발자로서 </a:t>
            </a:r>
            <a:r>
              <a:rPr lang="ko-KR" altLang="en-US" sz="11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리액트를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사용하여 화면 구성과 서버로 사진을 전송하는 기능을 담당하였습니다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</a:t>
            </a:r>
            <a:endParaRPr sz="11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7" name="Google Shape;110;p18">
            <a:extLst>
              <a:ext uri="{FF2B5EF4-FFF2-40B4-BE49-F238E27FC236}">
                <a16:creationId xmlns:a16="http://schemas.microsoft.com/office/drawing/2014/main" id="{51D7E357-FCDD-4B4C-9F20-5A3F54BF0DF3}"/>
              </a:ext>
            </a:extLst>
          </p:cNvPr>
          <p:cNvSpPr txBox="1"/>
          <p:nvPr/>
        </p:nvSpPr>
        <p:spPr>
          <a:xfrm>
            <a:off x="366634" y="5410357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화면 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UI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구성 및 기능 구현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8" name="Google Shape;110;p18">
            <a:extLst>
              <a:ext uri="{FF2B5EF4-FFF2-40B4-BE49-F238E27FC236}">
                <a16:creationId xmlns:a16="http://schemas.microsoft.com/office/drawing/2014/main" id="{D6F5D295-B778-D04C-8F37-D98FAA190ED4}"/>
              </a:ext>
            </a:extLst>
          </p:cNvPr>
          <p:cNvSpPr txBox="1"/>
          <p:nvPr/>
        </p:nvSpPr>
        <p:spPr>
          <a:xfrm>
            <a:off x="366634" y="6094734"/>
            <a:ext cx="4561673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CSS, React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19" name="Google Shape;133;p18">
            <a:extLst>
              <a:ext uri="{FF2B5EF4-FFF2-40B4-BE49-F238E27FC236}">
                <a16:creationId xmlns:a16="http://schemas.microsoft.com/office/drawing/2014/main" id="{6D00DB13-3EE4-1D45-9D26-55C1AEC26AFF}"/>
              </a:ext>
            </a:extLst>
          </p:cNvPr>
          <p:cNvSpPr/>
          <p:nvPr/>
        </p:nvSpPr>
        <p:spPr>
          <a:xfrm>
            <a:off x="366634" y="6529592"/>
            <a:ext cx="5779095" cy="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Noto Sans KR" panose="020B0500000000000000" pitchFamily="34" charset="-128"/>
                <a:ea typeface="HY견고딕" panose="02030600000101010101" pitchFamily="18" charset="-127"/>
              </a:rPr>
              <a:t> </a:t>
            </a:r>
            <a:endParaRPr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Google Shape;110;p18">
            <a:extLst>
              <a:ext uri="{FF2B5EF4-FFF2-40B4-BE49-F238E27FC236}">
                <a16:creationId xmlns:a16="http://schemas.microsoft.com/office/drawing/2014/main" id="{6224DF36-DE14-4B47-A5FB-0642EA703BA6}"/>
              </a:ext>
            </a:extLst>
          </p:cNvPr>
          <p:cNvSpPr txBox="1"/>
          <p:nvPr/>
        </p:nvSpPr>
        <p:spPr>
          <a:xfrm>
            <a:off x="366634" y="5654641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-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서버로 사진을 전송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응답을 받는 기능 구현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1" name="Google Shape;110;p18">
            <a:extLst>
              <a:ext uri="{FF2B5EF4-FFF2-40B4-BE49-F238E27FC236}">
                <a16:creationId xmlns:a16="http://schemas.microsoft.com/office/drawing/2014/main" id="{DDAD1AAC-7FCD-F24D-94D1-478CE47CF3E2}"/>
              </a:ext>
            </a:extLst>
          </p:cNvPr>
          <p:cNvSpPr txBox="1"/>
          <p:nvPr/>
        </p:nvSpPr>
        <p:spPr>
          <a:xfrm>
            <a:off x="366634" y="7304621"/>
            <a:ext cx="4561673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9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2022.10-2022.11</a:t>
            </a:r>
            <a:endParaRPr sz="9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2" name="Google Shape;117;p18">
            <a:extLst>
              <a:ext uri="{FF2B5EF4-FFF2-40B4-BE49-F238E27FC236}">
                <a16:creationId xmlns:a16="http://schemas.microsoft.com/office/drawing/2014/main" id="{74F14494-0213-334E-A914-6071E4369778}"/>
              </a:ext>
            </a:extLst>
          </p:cNvPr>
          <p:cNvSpPr txBox="1"/>
          <p:nvPr/>
        </p:nvSpPr>
        <p:spPr>
          <a:xfrm>
            <a:off x="369826" y="6983470"/>
            <a:ext cx="4558678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altLang="ko-KR" sz="1400" b="1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Argandion</a:t>
            </a:r>
            <a:endParaRPr lang="en-US" altLang="ko-KR" sz="14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23" name="Google Shape;110;p18">
            <a:extLst>
              <a:ext uri="{FF2B5EF4-FFF2-40B4-BE49-F238E27FC236}">
                <a16:creationId xmlns:a16="http://schemas.microsoft.com/office/drawing/2014/main" id="{983CE0AB-A9B2-0544-A1DC-78859641BDAF}"/>
              </a:ext>
            </a:extLst>
          </p:cNvPr>
          <p:cNvSpPr txBox="1"/>
          <p:nvPr/>
        </p:nvSpPr>
        <p:spPr>
          <a:xfrm>
            <a:off x="366634" y="7587178"/>
            <a:ext cx="5772909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유니티 엔진을 사용한 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3D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기반의 힐링 게임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플레이어는 황폐화된 숲을 정화하여 지역을 해방하고 농사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낚시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사냥 등 다양한 활동을 할 수 있다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기획 및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시스템 담당 개발자로서 유니티 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C#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을 사용해 다른 기능 사이를 연결해주는 기능을 담당하였습니다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.</a:t>
            </a:r>
            <a:endParaRPr sz="11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5" name="Google Shape;110;p18">
            <a:extLst>
              <a:ext uri="{FF2B5EF4-FFF2-40B4-BE49-F238E27FC236}">
                <a16:creationId xmlns:a16="http://schemas.microsoft.com/office/drawing/2014/main" id="{86841C0B-7360-5D4E-AE72-58128037D9E7}"/>
              </a:ext>
            </a:extLst>
          </p:cNvPr>
          <p:cNvSpPr txBox="1"/>
          <p:nvPr/>
        </p:nvSpPr>
        <p:spPr>
          <a:xfrm>
            <a:off x="366634" y="8364013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환경 및 플레이어의 조작 및 기능 구현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6" name="Google Shape;110;p18">
            <a:extLst>
              <a:ext uri="{FF2B5EF4-FFF2-40B4-BE49-F238E27FC236}">
                <a16:creationId xmlns:a16="http://schemas.microsoft.com/office/drawing/2014/main" id="{2A60AA96-CBC9-934C-A164-85E0F60845EF}"/>
              </a:ext>
            </a:extLst>
          </p:cNvPr>
          <p:cNvSpPr txBox="1"/>
          <p:nvPr/>
        </p:nvSpPr>
        <p:spPr>
          <a:xfrm>
            <a:off x="366634" y="9048390"/>
            <a:ext cx="4561673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1100" spc="-12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Unity3D , C#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27" name="Google Shape;110;p18">
            <a:extLst>
              <a:ext uri="{FF2B5EF4-FFF2-40B4-BE49-F238E27FC236}">
                <a16:creationId xmlns:a16="http://schemas.microsoft.com/office/drawing/2014/main" id="{92D684BA-6766-3440-BC99-5F6A5C0F2770}"/>
              </a:ext>
            </a:extLst>
          </p:cNvPr>
          <p:cNvSpPr txBox="1"/>
          <p:nvPr/>
        </p:nvSpPr>
        <p:spPr>
          <a:xfrm>
            <a:off x="366634" y="8608297"/>
            <a:ext cx="5779094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자원의 생산량</a:t>
            </a:r>
            <a:r>
              <a:rPr lang="en-US" altLang="ko-KR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가격 등 기획과 시스템 구현 담당</a:t>
            </a:r>
            <a:endParaRPr sz="11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11045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18">
            <a:extLst>
              <a:ext uri="{FF2B5EF4-FFF2-40B4-BE49-F238E27FC236}">
                <a16:creationId xmlns:a16="http://schemas.microsoft.com/office/drawing/2014/main" id="{D8874F2C-1BE6-DB46-9712-AB0D48EE3136}"/>
              </a:ext>
            </a:extLst>
          </p:cNvPr>
          <p:cNvSpPr txBox="1"/>
          <p:nvPr/>
        </p:nvSpPr>
        <p:spPr>
          <a:xfrm>
            <a:off x="360000" y="365622"/>
            <a:ext cx="1440225" cy="29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수료한 교육</a:t>
            </a:r>
            <a:endParaRPr sz="2000" b="1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" name="Google Shape;110;p18">
            <a:extLst>
              <a:ext uri="{FF2B5EF4-FFF2-40B4-BE49-F238E27FC236}">
                <a16:creationId xmlns:a16="http://schemas.microsoft.com/office/drawing/2014/main" id="{6539F6CB-A728-6C46-A55B-38A5A8373365}"/>
              </a:ext>
            </a:extLst>
          </p:cNvPr>
          <p:cNvSpPr txBox="1"/>
          <p:nvPr/>
        </p:nvSpPr>
        <p:spPr>
          <a:xfrm>
            <a:off x="366634" y="1354328"/>
            <a:ext cx="5399088" cy="210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0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2022.01 – 2022.11</a:t>
            </a:r>
            <a:endParaRPr sz="10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6" name="Google Shape;117;p18">
            <a:extLst>
              <a:ext uri="{FF2B5EF4-FFF2-40B4-BE49-F238E27FC236}">
                <a16:creationId xmlns:a16="http://schemas.microsoft.com/office/drawing/2014/main" id="{D091B3B8-506C-4849-92DE-0FDE5C2DEE18}"/>
              </a:ext>
            </a:extLst>
          </p:cNvPr>
          <p:cNvSpPr txBox="1"/>
          <p:nvPr/>
        </p:nvSpPr>
        <p:spPr>
          <a:xfrm>
            <a:off x="369825" y="1033177"/>
            <a:ext cx="5395543" cy="28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삼성 청년 </a:t>
            </a:r>
            <a:r>
              <a:rPr lang="en-US" altLang="ko-KR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SW </a:t>
            </a:r>
            <a:r>
              <a:rPr lang="ko-KR" altLang="en-US" sz="1600" b="1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아카데미</a:t>
            </a:r>
            <a:endParaRPr lang="en-US" altLang="ko-KR" sz="1600" b="1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7" name="Google Shape;110;p18">
            <a:extLst>
              <a:ext uri="{FF2B5EF4-FFF2-40B4-BE49-F238E27FC236}">
                <a16:creationId xmlns:a16="http://schemas.microsoft.com/office/drawing/2014/main" id="{E2E10D23-461A-0C4E-A6EB-35B9D98412C2}"/>
              </a:ext>
            </a:extLst>
          </p:cNvPr>
          <p:cNvSpPr txBox="1"/>
          <p:nvPr/>
        </p:nvSpPr>
        <p:spPr>
          <a:xfrm>
            <a:off x="366634" y="1636885"/>
            <a:ext cx="5700338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삼성전자에서 주관하는 청년 소프트웨어 인재 양성 교육 과정에서 </a:t>
            </a:r>
            <a:r>
              <a:rPr lang="ko-KR" altLang="en-US" sz="12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비전공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파이썬 반으로서 </a:t>
            </a:r>
            <a:r>
              <a:rPr lang="ko-KR" altLang="en-US" sz="1200" spc="-12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파이썬을</a:t>
            </a:r>
            <a:r>
              <a:rPr lang="ko-KR" altLang="en-US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 습득하고 프로젝트를 중심으로 학습 및 실습을 진행했습니다</a:t>
            </a:r>
            <a:r>
              <a:rPr lang="en-US" altLang="ko-KR" sz="1200" spc="-12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sz="1200" spc="-12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381034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2302C2-6E83-E32C-45C9-2D01DCC4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6858000" cy="2943616"/>
          </a:xfrm>
          <a:prstGeom prst="rect">
            <a:avLst/>
          </a:prstGeom>
        </p:spPr>
      </p:pic>
      <p:sp>
        <p:nvSpPr>
          <p:cNvPr id="4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3429000" y="1860822"/>
            <a:ext cx="3182937" cy="4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 </a:t>
            </a:r>
            <a:r>
              <a:rPr lang="en-US" altLang="ko-KR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2022.07</a:t>
            </a:r>
            <a:r>
              <a:rPr lang="ko-KR" altLang="en-US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2022.08</a:t>
            </a:r>
          </a:p>
          <a:p>
            <a:pPr lvl="0">
              <a:lnSpc>
                <a:spcPct val="120000"/>
              </a:lnSpc>
            </a:pPr>
            <a:r>
              <a:rPr lang="ko-KR" altLang="en-US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 현황 </a:t>
            </a:r>
            <a:r>
              <a:rPr lang="en-US" altLang="ko-KR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</a:t>
            </a:r>
            <a:r>
              <a:rPr lang="ko-KR" altLang="en-US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05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개발 완료 및 서비스 중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(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당일 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22.11.28)</a:t>
            </a:r>
            <a:endParaRPr sz="1050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5" name="Google Shape;94;p17">
            <a:extLst>
              <a:ext uri="{FF2B5EF4-FFF2-40B4-BE49-F238E27FC236}">
                <a16:creationId xmlns:a16="http://schemas.microsoft.com/office/drawing/2014/main" id="{B5BF07E3-D30F-204D-BA65-ED720C4D5AAF}"/>
              </a:ext>
            </a:extLst>
          </p:cNvPr>
          <p:cNvSpPr txBox="1"/>
          <p:nvPr/>
        </p:nvSpPr>
        <p:spPr>
          <a:xfrm>
            <a:off x="360363" y="471538"/>
            <a:ext cx="5895294" cy="71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</a:pPr>
            <a:endParaRPr lang="ko-KR" altLang="en-US" sz="36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19DCA4-6959-8C66-B863-AFE64FA01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4977"/>
            <a:ext cx="6858000" cy="305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9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21"/>
          <p:cNvSpPr txBox="1"/>
          <p:nvPr/>
        </p:nvSpPr>
        <p:spPr>
          <a:xfrm>
            <a:off x="360000" y="360002"/>
            <a:ext cx="53672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PECOMMEND</a:t>
            </a:r>
            <a:endParaRPr sz="1600" b="1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196;p21"/>
          <p:cNvSpPr/>
          <p:nvPr/>
        </p:nvSpPr>
        <p:spPr>
          <a:xfrm>
            <a:off x="360000" y="832236"/>
            <a:ext cx="620048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14829"/>
              </p:ext>
            </p:extLst>
          </p:nvPr>
        </p:nvGraphicFramePr>
        <p:xfrm>
          <a:off x="359838" y="1676771"/>
          <a:ext cx="6200619" cy="2163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프론트엔드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엔지니어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참 여 인 원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기 여 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총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6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18%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활 용 기 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AWS EC2,  MariaDB, React, CSS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커뮤니티 게시판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https://github.com/bgpjh/Pecommend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7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4" y="1055382"/>
            <a:ext cx="6193844" cy="25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사용자들의 선호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/</a:t>
            </a:r>
            <a:r>
              <a:rPr lang="ko-KR" altLang="en-US" sz="105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비선호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향수 데이터를 기반으로 향수를 추천해주는 향수 추천 커뮤니티</a:t>
            </a:r>
            <a:endParaRPr lang="en-US" altLang="ko-KR" sz="105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lvl="0">
              <a:lnSpc>
                <a:spcPct val="120000"/>
              </a:lnSpc>
            </a:pP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https://pecommend.com/</a:t>
            </a:r>
          </a:p>
          <a:p>
            <a:pPr lvl="0">
              <a:lnSpc>
                <a:spcPct val="120000"/>
              </a:lnSpc>
            </a:pPr>
            <a:endParaRPr sz="105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8" name="Google Shape;110;p18">
            <a:extLst>
              <a:ext uri="{FF2B5EF4-FFF2-40B4-BE49-F238E27FC236}">
                <a16:creationId xmlns:a16="http://schemas.microsoft.com/office/drawing/2014/main" id="{55657163-72B9-A04F-98CF-7675D2FB7874}"/>
              </a:ext>
            </a:extLst>
          </p:cNvPr>
          <p:cNvSpPr txBox="1"/>
          <p:nvPr/>
        </p:nvSpPr>
        <p:spPr>
          <a:xfrm>
            <a:off x="3128437" y="4282458"/>
            <a:ext cx="3431987" cy="197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커뮤니티 게시판 기능 구현 담당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공지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자유 등 의 카테고리 별 게시글 확인 및 글 작성 기능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댓글 및 </a:t>
            </a:r>
            <a:r>
              <a:rPr lang="ko-KR" altLang="en-US" sz="14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대댓글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기능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작성자 이외에 글 권한 </a:t>
            </a:r>
            <a:r>
              <a:rPr lang="ko-KR" altLang="en-US" sz="14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접근시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잠금 기능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(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관리자 계정 제외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)</a:t>
            </a: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최신순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4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추천순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정렬 기능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DFDEBA-B6AD-EC01-0BE6-1375664B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8" y="4282458"/>
            <a:ext cx="2768600" cy="19765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7A8CE6-43BA-E25A-683D-F6A180A58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88" y="6803397"/>
            <a:ext cx="3035300" cy="1696599"/>
          </a:xfrm>
          <a:prstGeom prst="rect">
            <a:avLst/>
          </a:prstGeom>
        </p:spPr>
      </p:pic>
      <p:sp>
        <p:nvSpPr>
          <p:cNvPr id="11" name="Google Shape;110;p18">
            <a:extLst>
              <a:ext uri="{FF2B5EF4-FFF2-40B4-BE49-F238E27FC236}">
                <a16:creationId xmlns:a16="http://schemas.microsoft.com/office/drawing/2014/main" id="{EAF1E501-79EB-2686-095C-DCD88E5272E6}"/>
              </a:ext>
            </a:extLst>
          </p:cNvPr>
          <p:cNvSpPr txBox="1"/>
          <p:nvPr/>
        </p:nvSpPr>
        <p:spPr>
          <a:xfrm>
            <a:off x="3261788" y="6803397"/>
            <a:ext cx="3431987" cy="197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향수 추천 간단 테스트 페이지 담당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문항에 대해 선택지 </a:t>
            </a:r>
            <a:r>
              <a:rPr lang="ko-KR" altLang="en-US" sz="14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선택시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결과 출력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결과로 나온 향수 </a:t>
            </a:r>
            <a:r>
              <a:rPr lang="ko-KR" altLang="en-US" sz="14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선택시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향수 페이지와 연결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17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가지의 추천 향수 중 결과 출력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</p:spTree>
    <p:extLst>
      <p:ext uri="{BB962C8B-B14F-4D97-AF65-F5344CB8AC3E}">
        <p14:creationId xmlns:p14="http://schemas.microsoft.com/office/powerpoint/2010/main" val="251086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90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Google Shape;94;p17">
            <a:extLst>
              <a:ext uri="{FF2B5EF4-FFF2-40B4-BE49-F238E27FC236}">
                <a16:creationId xmlns:a16="http://schemas.microsoft.com/office/drawing/2014/main" id="{B5BF07E3-D30F-204D-BA65-ED720C4D5AAF}"/>
              </a:ext>
            </a:extLst>
          </p:cNvPr>
          <p:cNvSpPr txBox="1"/>
          <p:nvPr/>
        </p:nvSpPr>
        <p:spPr>
          <a:xfrm>
            <a:off x="235892" y="8162029"/>
            <a:ext cx="4590444" cy="97726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300" b="1">
                <a:latin typeface="+mj-lt"/>
                <a:ea typeface="+mj-ea"/>
                <a:cs typeface="+mj-cs"/>
                <a:sym typeface="Gothic A1 ExtraBold"/>
              </a:rPr>
              <a:t>탐정 </a:t>
            </a:r>
            <a:r>
              <a:rPr lang="en-US" altLang="ko-KR" sz="3300" b="1">
                <a:latin typeface="+mj-lt"/>
                <a:ea typeface="+mj-ea"/>
                <a:cs typeface="+mj-cs"/>
                <a:sym typeface="Gothic A1 ExtraBold"/>
              </a:rPr>
              <a:t>: </a:t>
            </a:r>
            <a:r>
              <a:rPr lang="ko-KR" altLang="en-US" sz="3300" b="1">
                <a:latin typeface="+mj-lt"/>
                <a:ea typeface="+mj-ea"/>
                <a:cs typeface="+mj-cs"/>
                <a:sym typeface="Gothic A1 ExtraBold"/>
              </a:rPr>
              <a:t>렌즈 속 비밀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47E91B-AEA0-90A0-7993-6BEAE33C1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97" r="1" b="31070"/>
          <a:stretch/>
        </p:blipFill>
        <p:spPr>
          <a:xfrm>
            <a:off x="1337311" y="10"/>
            <a:ext cx="5520689" cy="4257097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sp>
        <p:nvSpPr>
          <p:cNvPr id="4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250693" y="5131416"/>
            <a:ext cx="3627158" cy="27631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-171450" defTabSz="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pc="-120"/>
              <a:t>프로젝트 기간 </a:t>
            </a:r>
            <a:r>
              <a:rPr lang="en-US" altLang="ko-KR" spc="-120"/>
              <a:t>: 2022.09 – 2022.10</a:t>
            </a:r>
          </a:p>
          <a:p>
            <a:pPr lvl="0" indent="-171450" defTabSz="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pc="-120">
                <a:sym typeface="Gothic A1"/>
              </a:rPr>
              <a:t>프로젝트 현황 </a:t>
            </a:r>
            <a:r>
              <a:rPr lang="en-US" altLang="ko-KR" spc="-120">
                <a:sym typeface="Gothic A1"/>
              </a:rPr>
              <a:t>:  </a:t>
            </a:r>
            <a:r>
              <a:rPr lang="ko-KR" altLang="en-US" spc="-120">
                <a:sym typeface="Gothic A1"/>
              </a:rPr>
              <a:t>구현 완료</a:t>
            </a:r>
            <a:endParaRPr lang="en-US" spc="-120">
              <a:sym typeface="Gothic A1"/>
            </a:endParaRPr>
          </a:p>
        </p:txBody>
      </p:sp>
      <p:sp>
        <p:nvSpPr>
          <p:cNvPr id="17" name="Oval 11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450" y="5861964"/>
            <a:ext cx="289193" cy="292281"/>
          </a:xfrm>
          <a:prstGeom prst="ellipse">
            <a:avLst/>
          </a:prstGeom>
          <a:solidFill>
            <a:srgbClr val="C8A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7112" y="6327170"/>
            <a:ext cx="1090813" cy="1068153"/>
          </a:xfrm>
          <a:prstGeom prst="ellipse">
            <a:avLst/>
          </a:prstGeom>
          <a:solidFill>
            <a:srgbClr val="3C5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24525" y="7546247"/>
            <a:ext cx="0" cy="977265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82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581AFE50-F419-E3DD-D6AB-D0761E2A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34" y="4187472"/>
            <a:ext cx="3151266" cy="1454835"/>
          </a:xfrm>
          <a:prstGeom prst="rect">
            <a:avLst/>
          </a:prstGeom>
        </p:spPr>
      </p:pic>
      <p:sp>
        <p:nvSpPr>
          <p:cNvPr id="4" name="Google Shape;193;p21"/>
          <p:cNvSpPr txBox="1"/>
          <p:nvPr/>
        </p:nvSpPr>
        <p:spPr>
          <a:xfrm>
            <a:off x="360000" y="360002"/>
            <a:ext cx="5367223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탐정 </a:t>
            </a:r>
            <a:r>
              <a:rPr lang="en-US" altLang="ko-KR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: </a:t>
            </a:r>
            <a:r>
              <a:rPr lang="ko-KR" altLang="en-US" sz="1600" b="1" dirty="0">
                <a:latin typeface="HY견고딕" panose="02030600000101010101" pitchFamily="18" charset="-127"/>
                <a:ea typeface="HY견고딕" panose="02030600000101010101" pitchFamily="18" charset="-127"/>
                <a:cs typeface="Gothic A1 ExtraBold"/>
                <a:sym typeface="Gothic A1 ExtraBold"/>
              </a:rPr>
              <a:t>렌즈 속 비밀</a:t>
            </a:r>
            <a:endParaRPr sz="1600" b="1" dirty="0">
              <a:latin typeface="HY견고딕" panose="02030600000101010101" pitchFamily="18" charset="-127"/>
              <a:ea typeface="HY견고딕" panose="02030600000101010101" pitchFamily="18" charset="-127"/>
              <a:cs typeface="Gothic A1 ExtraBold"/>
              <a:sym typeface="Gothic A1 ExtraBold"/>
            </a:endParaRPr>
          </a:p>
        </p:txBody>
      </p:sp>
      <p:sp>
        <p:nvSpPr>
          <p:cNvPr id="5" name="Google Shape;196;p21"/>
          <p:cNvSpPr/>
          <p:nvPr/>
        </p:nvSpPr>
        <p:spPr>
          <a:xfrm>
            <a:off x="360000" y="832236"/>
            <a:ext cx="6200480" cy="18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51153F-8019-3749-8348-542573939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06345"/>
              </p:ext>
            </p:extLst>
          </p:nvPr>
        </p:nvGraphicFramePr>
        <p:xfrm>
          <a:off x="359838" y="1676771"/>
          <a:ext cx="6200619" cy="2163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담 당 역 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프론트엔드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엔지니어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참 여 인 원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기 여 도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총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6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명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/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18%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활 용 기 술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React-Native / CSS</a:t>
                      </a:r>
                      <a:endParaRPr lang="en-US" altLang="ko-KR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구 현 사 항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게임 </a:t>
                      </a: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메인화면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,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진행화면 등의 </a:t>
                      </a: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UI 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구성 및 기능 구현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2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0" i="0" u="none" strike="noStrike" cap="none" spc="-120" baseline="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깃허브</a:t>
                      </a:r>
                      <a:r>
                        <a:rPr lang="ko-KR" altLang="en-US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Gothic A1"/>
                          <a:sym typeface="Arial"/>
                        </a:rPr>
                        <a:t>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cap="none" spc="-12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Arial"/>
                        </a:rPr>
                        <a:t>https://github.com/bgpjh/Detective</a:t>
                      </a:r>
                      <a:endParaRPr lang="ko-KR" altLang="en-US" sz="1200" b="0" i="0" u="none" strike="noStrike" cap="none" spc="-120" baseline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Gothic A1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19656"/>
                  </a:ext>
                </a:extLst>
              </a:tr>
            </a:tbl>
          </a:graphicData>
        </a:graphic>
      </p:graphicFrame>
      <p:sp>
        <p:nvSpPr>
          <p:cNvPr id="7" name="Google Shape;110;p18">
            <a:extLst>
              <a:ext uri="{FF2B5EF4-FFF2-40B4-BE49-F238E27FC236}">
                <a16:creationId xmlns:a16="http://schemas.microsoft.com/office/drawing/2014/main" id="{CED02575-2DF4-EB43-BCB8-E07ED9CCE263}"/>
              </a:ext>
            </a:extLst>
          </p:cNvPr>
          <p:cNvSpPr txBox="1"/>
          <p:nvPr/>
        </p:nvSpPr>
        <p:spPr>
          <a:xfrm>
            <a:off x="366634" y="1055382"/>
            <a:ext cx="6193844" cy="250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사물 인식 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AI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를 통해 사진을 전송하면</a:t>
            </a:r>
            <a:r>
              <a:rPr lang="en-US" altLang="ko-KR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, </a:t>
            </a:r>
            <a:r>
              <a:rPr lang="ko-KR" altLang="en-US" sz="105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게임에 필요한 아이템으로 변환시켜주는 시스템을 사용하여 진행하는 추리게임</a:t>
            </a:r>
            <a:endParaRPr sz="105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sp>
        <p:nvSpPr>
          <p:cNvPr id="8" name="Google Shape;110;p18">
            <a:extLst>
              <a:ext uri="{FF2B5EF4-FFF2-40B4-BE49-F238E27FC236}">
                <a16:creationId xmlns:a16="http://schemas.microsoft.com/office/drawing/2014/main" id="{55657163-72B9-A04F-98CF-7675D2FB7874}"/>
              </a:ext>
            </a:extLst>
          </p:cNvPr>
          <p:cNvSpPr txBox="1"/>
          <p:nvPr/>
        </p:nvSpPr>
        <p:spPr>
          <a:xfrm>
            <a:off x="359838" y="7393047"/>
            <a:ext cx="4649431" cy="145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React-Native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를 통한 메인 화면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(</a:t>
            </a:r>
            <a:r>
              <a:rPr lang="ko-KR" altLang="en-US" sz="14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터치시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진행</a:t>
            </a:r>
            <a:r>
              <a:rPr lang="en-US" altLang="ko-KR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) 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기능 구현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스킵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버튼을 누르면 대화가 바로 넘어가는 기능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지난 대화를 볼 수 있는 </a:t>
            </a:r>
            <a:r>
              <a:rPr lang="ko-KR" altLang="en-US" sz="1400" spc="-120" dirty="0" err="1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백로그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기능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보유한 아이템을 확인할 수 있는 인벤토리</a:t>
            </a:r>
            <a:endParaRPr lang="en-US" altLang="ko-KR"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AI 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서버로 사진을 전송하는 기능</a:t>
            </a:r>
            <a:endParaRPr sz="1400" spc="-120" dirty="0"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C9975B1-2ECA-1408-59F3-8F7FF2801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4187471"/>
            <a:ext cx="3151269" cy="1454836"/>
          </a:xfrm>
          <a:prstGeom prst="rect">
            <a:avLst/>
          </a:prstGeom>
        </p:spPr>
      </p:pic>
      <p:pic>
        <p:nvPicPr>
          <p:cNvPr id="14" name="그림 13" descr="텍스트, 벽, 실내, 천장이(가) 표시된 사진&#10;&#10;자동 생성된 설명">
            <a:extLst>
              <a:ext uri="{FF2B5EF4-FFF2-40B4-BE49-F238E27FC236}">
                <a16:creationId xmlns:a16="http://schemas.microsoft.com/office/drawing/2014/main" id="{C4FDBADB-6D31-91C6-E60B-A6CD9CCE3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80" y="5705782"/>
            <a:ext cx="3187573" cy="1471596"/>
          </a:xfrm>
          <a:prstGeom prst="rect">
            <a:avLst/>
          </a:prstGeom>
        </p:spPr>
      </p:pic>
      <p:pic>
        <p:nvPicPr>
          <p:cNvPr id="16" name="그림 15" descr="텍스트, 벽, 천장, 실내이(가) 표시된 사진&#10;&#10;자동 생성된 설명">
            <a:extLst>
              <a:ext uri="{FF2B5EF4-FFF2-40B4-BE49-F238E27FC236}">
                <a16:creationId xmlns:a16="http://schemas.microsoft.com/office/drawing/2014/main" id="{D63E9FC9-5854-09AD-CEF4-7A9E5AA5B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5705782"/>
            <a:ext cx="3151269" cy="145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4A6990C-3851-FD2A-A721-4D7E63AB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0"/>
            <a:ext cx="9891104" cy="9906000"/>
          </a:xfrm>
          <a:prstGeom prst="rect">
            <a:avLst/>
          </a:prstGeom>
        </p:spPr>
      </p:pic>
      <p:sp>
        <p:nvSpPr>
          <p:cNvPr id="4" name="Google Shape;110;p18">
            <a:extLst>
              <a:ext uri="{FF2B5EF4-FFF2-40B4-BE49-F238E27FC236}">
                <a16:creationId xmlns:a16="http://schemas.microsoft.com/office/drawing/2014/main" id="{6678DEEB-789F-CA48-8C78-45C319F71854}"/>
              </a:ext>
            </a:extLst>
          </p:cNvPr>
          <p:cNvSpPr txBox="1"/>
          <p:nvPr/>
        </p:nvSpPr>
        <p:spPr>
          <a:xfrm>
            <a:off x="2201863" y="6652408"/>
            <a:ext cx="2636837" cy="76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ko-KR" altLang="en-US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기간 </a:t>
            </a:r>
            <a:r>
              <a:rPr lang="en-US" altLang="ko-KR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  <a:r>
              <a:rPr lang="ko-KR" altLang="en-US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2022.10</a:t>
            </a:r>
            <a:r>
              <a:rPr lang="ko-KR" altLang="en-US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</a:t>
            </a:r>
            <a:r>
              <a:rPr lang="ko-KR" altLang="en-US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2022.11</a:t>
            </a:r>
          </a:p>
          <a:p>
            <a:pPr lvl="0" algn="ctr">
              <a:lnSpc>
                <a:spcPct val="120000"/>
              </a:lnSpc>
            </a:pPr>
            <a:r>
              <a:rPr lang="ko-KR" altLang="en-US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프로젝트 현황 </a:t>
            </a:r>
            <a:r>
              <a:rPr lang="en-US" altLang="ko-KR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:</a:t>
            </a:r>
            <a:r>
              <a:rPr lang="ko-KR" altLang="en-US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en-US" altLang="ko-KR" sz="1400" spc="-12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 </a:t>
            </a:r>
            <a:r>
              <a:rPr lang="ko-KR" altLang="en-US" sz="1400" spc="-120" dirty="0">
                <a:latin typeface="HY견고딕" panose="02030600000101010101" pitchFamily="18" charset="-127"/>
                <a:ea typeface="HY견고딕" panose="02030600000101010101" pitchFamily="18" charset="-127"/>
                <a:cs typeface="Gothic A1"/>
                <a:sym typeface="Gothic A1"/>
              </a:rPr>
              <a:t>릴리즈 버전 개발 완료 및 배포</a:t>
            </a:r>
            <a:endParaRPr sz="1400" spc="-12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Gothic A1"/>
              <a:sym typeface="Gothic A1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9D238CE-E8F3-D6E1-11D3-EE2BA233EE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2884"/>
            <a:ext cx="6858000" cy="253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8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787</Words>
  <Application>Microsoft Office PowerPoint</Application>
  <PresentationFormat>A4 용지(210x297mm)</PresentationFormat>
  <Paragraphs>128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HY견고딕</vt:lpstr>
      <vt:lpstr>Noto Sans KR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 지하</cp:lastModifiedBy>
  <cp:revision>19</cp:revision>
  <dcterms:created xsi:type="dcterms:W3CDTF">2022-09-21T09:20:58Z</dcterms:created>
  <dcterms:modified xsi:type="dcterms:W3CDTF">2022-12-27T04:23:55Z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